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73EF7E6-6D05-4ABA-A9BC-A19A79F1E044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9BBA33-A100-41FB-80B9-AFA8299FE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77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9712-4BF3-4AF9-B5F2-368AE5570E2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5BF4-EEF4-4584-96F2-9B44C86C2DE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7692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768D-DA4B-4AE7-AF05-BDC1432844D3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C996-06EA-4C64-9883-1541B5AC34B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4002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5087-38AD-4E9B-9D6D-0B72C639322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346F-11F7-43CE-882C-7F087A89230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7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E9FFF-01FA-4513-B504-EA6B7046A7F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D8A4-423B-46FB-8AF0-1B2B04CCD24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CE6A-507A-464B-9C0F-612CAD2650C9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FDA1D-C01B-4941-BBFB-A45E00F166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6077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229C-8D1E-4740-94EB-4BA13F5102C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8955759-730E-4EF8-A0C5-9D1AA4A836F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3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FBC6-0D11-4913-8A1C-31684374AFE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3A42-64BA-4342-970A-3513B8776EA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5563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3377-7EE0-4001-99E5-F3F7688319BF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A19-2E9B-4F3D-895D-3F22BD97588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8472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270B65D-E59B-436B-9316-A1BA4683199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A45BAFE-6F14-44EA-89F0-04C9791BC30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40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35F3533-73CC-47D0-9AC5-4DB351384C3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11CE0DC-5858-421B-92D2-EEBD1FCC084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33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E360F-49B4-4FF1-87E0-6D13D0B29ED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10/25/2017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55E950-A14A-4198-9790-74BA5E5AFA1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29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DB2C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6DB2C9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0B5C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257300" y="69850"/>
            <a:ext cx="6858000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  <a:latin typeface="Arial" charset="0"/>
                <a:cs typeface="Arial" charset="0"/>
              </a:rPr>
              <a:t>I </a:t>
            </a: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like tasty things to eat and drink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Bread and butter, cornflakes, porridge, milk,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Chicken, rice, potato, salad, fish,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Sandwich, meat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They</a:t>
            </a:r>
            <a:r>
              <a:rPr lang="ru-RU" sz="20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aren’t</a:t>
            </a:r>
            <a:r>
              <a:rPr lang="ru-RU" sz="2000" dirty="0">
                <a:solidFill>
                  <a:prstClr val="white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all I wish.</a:t>
            </a:r>
            <a:endParaRPr lang="ru-RU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Breakfast, dinner, supper, lunch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 like all them very much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 like all them very much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Yummy-yummy</a:t>
            </a:r>
            <a:endParaRPr lang="ru-RU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I've a sweet tooth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That's why I like to eat</a:t>
            </a:r>
            <a:endParaRPr lang="ru-RU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Chocolate, ice-cream, pudding, biscuits, sweets.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 like yoghurt, cakes and apple-pie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Healthy diet I will say "Goodbye".</a:t>
            </a:r>
            <a:endParaRPr lang="ru-RU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white"/>
                </a:solidFill>
                <a:latin typeface="Arial" charset="0"/>
                <a:cs typeface="Arial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Breakfast, dinner, supper, lunch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 like all them very much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I like all them very much</a:t>
            </a:r>
            <a:b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</a:br>
            <a:r>
              <a:rPr lang="en-US" sz="2000" dirty="0">
                <a:solidFill>
                  <a:prstClr val="white"/>
                </a:solidFill>
                <a:latin typeface="Arial" charset="0"/>
                <a:cs typeface="Arial" charset="0"/>
              </a:rPr>
              <a:t>Yummy-yummy.</a:t>
            </a:r>
            <a:endParaRPr lang="ru-RU" sz="20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38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Brío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Николаевна</dc:creator>
  <cp:lastModifiedBy>Лариса Николаевна</cp:lastModifiedBy>
  <cp:revision>1</cp:revision>
  <dcterms:created xsi:type="dcterms:W3CDTF">2017-10-25T11:24:11Z</dcterms:created>
  <dcterms:modified xsi:type="dcterms:W3CDTF">2017-10-25T11:25:11Z</dcterms:modified>
</cp:coreProperties>
</file>