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5" r:id="rId6"/>
    <p:sldId id="263" r:id="rId7"/>
    <p:sldId id="266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F90BD-3859-462D-B0C8-F027FFE3A08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84D6C4-F340-4F57-99F4-B527E8E1E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Исторический турнир для 7-х классов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2eb7a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51845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5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1 тур. « Эпоха Петра </a:t>
            </a:r>
            <a:r>
              <a:rPr lang="en-US" dirty="0" err="1" smtClean="0"/>
              <a:t>i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команды участников ( 5-8 учеников)  сидят за круглым столом. </a:t>
            </a:r>
            <a:endParaRPr lang="ru-RU" dirty="0"/>
          </a:p>
          <a:p>
            <a:r>
              <a:rPr lang="ru-RU" dirty="0" smtClean="0"/>
              <a:t>Командам задаются по 4 вопроса. Представители команд отвечают, дополняя ответы друг друга. За полный  </a:t>
            </a:r>
            <a:r>
              <a:rPr lang="ru-RU" dirty="0" smtClean="0"/>
              <a:t>ответ- </a:t>
            </a:r>
            <a:r>
              <a:rPr lang="ru-RU" dirty="0" smtClean="0"/>
              <a:t>1 балл.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G:\hram_vasilija_blazhenn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2484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48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Вопросы для 1 тура «Эпоха реформ Петра1»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Петр1 стремился создать четкую систему государственных органов, устанавливал порядок их деятельности. Какие органы государственного управления при нем были созданы? </a:t>
            </a:r>
          </a:p>
          <a:p>
            <a:pPr lvl="0"/>
            <a:r>
              <a:rPr lang="ru-RU" dirty="0"/>
              <a:t>Что означает режим абсолютизма?</a:t>
            </a:r>
          </a:p>
          <a:p>
            <a:pPr lvl="0"/>
            <a:r>
              <a:rPr lang="ru-RU" dirty="0"/>
              <a:t>Административно-территориальное деление при Петре1</a:t>
            </a:r>
          </a:p>
          <a:p>
            <a:pPr lvl="0"/>
            <a:r>
              <a:rPr lang="ru-RU" dirty="0"/>
              <a:t>Налоговая реформа, в чьих интересах она была проведена?</a:t>
            </a:r>
          </a:p>
          <a:p>
            <a:pPr lvl="0"/>
            <a:r>
              <a:rPr lang="ru-RU" dirty="0"/>
              <a:t>Какие цели преследовал Петр1, запрещая дробление поместий между наследниками? Как указ о единонаследии отвечал интересам Российского государства?</a:t>
            </a:r>
          </a:p>
          <a:p>
            <a:pPr lvl="0"/>
            <a:r>
              <a:rPr lang="ru-RU" dirty="0"/>
              <a:t>Что за документ «Табель о рангах», в чем ее новизна и важность для государства и российского общества?</a:t>
            </a:r>
          </a:p>
          <a:p>
            <a:pPr lvl="0"/>
            <a:r>
              <a:rPr lang="ru-RU" dirty="0"/>
              <a:t>В период царствования Петра1 в России происходил мощный экономический подъем, какие отрасли производства развивались</a:t>
            </a:r>
            <a:r>
              <a:rPr lang="ru-RU" dirty="0" smtClean="0"/>
              <a:t>?</a:t>
            </a:r>
            <a:endParaRPr lang="ru-RU" dirty="0"/>
          </a:p>
          <a:p>
            <a:pPr lvl="0"/>
            <a:r>
              <a:rPr lang="ru-RU" dirty="0"/>
              <a:t>Раскрыть политику протекционизма при Петре1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509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2  тур          соотнеси   « даты и события»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4235260"/>
              </p:ext>
            </p:extLst>
          </p:nvPr>
        </p:nvGraphicFramePr>
        <p:xfrm>
          <a:off x="457200" y="1196752"/>
          <a:ext cx="8291264" cy="50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804864"/>
              </a:tblGrid>
              <a:tr h="781799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709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Северной войны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Ништадский мир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Полтавская битва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Смерть Петра</a:t>
                      </a: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царствования Петра </a:t>
                      </a: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царствования Екатерины </a:t>
                      </a: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303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3   тур          «Чем </a:t>
            </a:r>
            <a:r>
              <a:rPr lang="ru-RU" sz="2000" dirty="0"/>
              <a:t>знамениты </a:t>
            </a:r>
            <a:r>
              <a:rPr lang="ru-RU" sz="2000" dirty="0" smtClean="0"/>
              <a:t> данные местности ?»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84168" y="1196752"/>
            <a:ext cx="2602632" cy="4929411"/>
          </a:xfrm>
        </p:spPr>
        <p:txBody>
          <a:bodyPr/>
          <a:lstStyle/>
          <a:p>
            <a:pPr lvl="0"/>
            <a:r>
              <a:rPr lang="ru-RU" dirty="0"/>
              <a:t>Воронеж</a:t>
            </a:r>
          </a:p>
          <a:p>
            <a:pPr lvl="0"/>
            <a:r>
              <a:rPr lang="ru-RU" dirty="0"/>
              <a:t>Азов</a:t>
            </a:r>
          </a:p>
          <a:p>
            <a:pPr lvl="0"/>
            <a:r>
              <a:rPr lang="ru-RU" dirty="0"/>
              <a:t>Нарва</a:t>
            </a:r>
          </a:p>
          <a:p>
            <a:pPr lvl="0"/>
            <a:r>
              <a:rPr lang="ru-RU" dirty="0" smtClean="0"/>
              <a:t>Гангут</a:t>
            </a:r>
            <a:endParaRPr lang="ru-RU" dirty="0"/>
          </a:p>
          <a:p>
            <a:pPr lvl="0"/>
            <a:r>
              <a:rPr lang="ru-RU" smtClean="0"/>
              <a:t>Ништадт</a:t>
            </a:r>
            <a:endParaRPr lang="ru-RU" dirty="0" smtClean="0"/>
          </a:p>
          <a:p>
            <a:pPr lvl="0"/>
            <a:r>
              <a:rPr lang="ru-RU" dirty="0" smtClean="0"/>
              <a:t>Лесная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5779368" cy="5271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Завуч\Desktop\2634f6fa472ec34d79a94cd1f4753d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5616624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91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4  тур «Найди ошибки в тексте»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5616624" cy="5688632"/>
          </a:xfrm>
        </p:spPr>
        <p:txBody>
          <a:bodyPr>
            <a:noAutofit/>
          </a:bodyPr>
          <a:lstStyle/>
          <a:p>
            <a:pPr algn="just"/>
            <a:r>
              <a:rPr lang="ru-RU" sz="1600" i="1" dirty="0"/>
              <a:t>В феврале 1742г юного герцога привезли в Петербург. Императрица Елизавета волновалась, что ее племянник может занять престол Франции, с которой Россия находилась в состоянии войны. .Герцога крестили в православие с именем Петр Федорович и в ноябре 1760г объявили  наследником российского престола.</a:t>
            </a:r>
            <a:endParaRPr lang="ru-RU" sz="1600" dirty="0"/>
          </a:p>
          <a:p>
            <a:pPr algn="just"/>
            <a:r>
              <a:rPr lang="ru-RU" sz="1600" i="1" dirty="0"/>
              <a:t>Его правление было недолгим. Петр </a:t>
            </a:r>
            <a:r>
              <a:rPr lang="en-US" sz="1600" i="1" dirty="0"/>
              <a:t>III</a:t>
            </a:r>
            <a:r>
              <a:rPr lang="ru-RU" sz="1600" i="1" dirty="0"/>
              <a:t> ликвидировал Тайную канцелярию- учреждение, ведавшее политическим сыском. Издал указ о секуляризации церковно-монастырских владений, по которому монастырские и церковные земли передавались в ведение помещиков, по которому монастырские крестьяне становились помещичьими</a:t>
            </a:r>
            <a:r>
              <a:rPr lang="ru-RU" sz="1600" i="1" u="sng" dirty="0"/>
              <a:t>.</a:t>
            </a:r>
            <a:r>
              <a:rPr lang="ru-RU" sz="1600" i="1" dirty="0"/>
              <a:t> Император вообще намеревался уравнять все религии, провозгласив в стране свободу вероисповеданий.</a:t>
            </a:r>
            <a:endParaRPr lang="ru-RU" sz="1600" dirty="0"/>
          </a:p>
          <a:p>
            <a:pPr algn="just"/>
            <a:r>
              <a:rPr lang="ru-RU" sz="1600" i="1" dirty="0"/>
              <a:t>Петр </a:t>
            </a:r>
            <a:r>
              <a:rPr lang="en-US" sz="1600" i="1" dirty="0"/>
              <a:t>III</a:t>
            </a:r>
            <a:r>
              <a:rPr lang="ru-RU" sz="1600" i="1" dirty="0"/>
              <a:t>  в 1762г принял Манифест о вольности дворянства, теперь срок службы дворян ограничивалось пятью годами. В дворянской среде манифест вызвал восторга.</a:t>
            </a:r>
            <a:endParaRPr lang="ru-RU" sz="1600" dirty="0"/>
          </a:p>
          <a:p>
            <a:pPr algn="just"/>
            <a:r>
              <a:rPr lang="ru-RU" sz="1600" i="1" dirty="0"/>
              <a:t>Однако действия государя отличались несдержанностью и конвульсивностью. Он открыто пренебрегал традициями страны, не уважал Церковь, ни во что не ставил гвардию.</a:t>
            </a:r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7" name="Picture 2" descr="G:\1330052577_24fa28b7ce3a_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8880"/>
            <a:ext cx="26638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99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 тур  « Наследники Петра1»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69004" y="1700808"/>
            <a:ext cx="2922596" cy="4623792"/>
          </a:xfrm>
        </p:spPr>
        <p:txBody>
          <a:bodyPr/>
          <a:lstStyle/>
          <a:p>
            <a:r>
              <a:rPr lang="ru-RU" dirty="0" smtClean="0"/>
              <a:t>Кто за кем правил? </a:t>
            </a:r>
          </a:p>
          <a:p>
            <a:r>
              <a:rPr lang="ru-RU" dirty="0" smtClean="0"/>
              <a:t>Исторических деятелей  расставьте в порядке восшествия  на трон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0486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852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6  тур    (домашнее задание)      Конкурс ораторского искусства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4973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П</a:t>
            </a:r>
            <a:r>
              <a:rPr lang="ru-RU" i="1" dirty="0" smtClean="0"/>
              <a:t>очему </a:t>
            </a:r>
            <a:r>
              <a:rPr lang="ru-RU" i="1" dirty="0"/>
              <a:t>Екатерина </a:t>
            </a:r>
            <a:r>
              <a:rPr lang="en-US" i="1" dirty="0"/>
              <a:t>II</a:t>
            </a:r>
            <a:r>
              <a:rPr lang="ru-RU" i="1" dirty="0"/>
              <a:t> считала себя продолжательницей дел Петра</a:t>
            </a:r>
            <a:r>
              <a:rPr lang="en-US" i="1" dirty="0"/>
              <a:t>I</a:t>
            </a:r>
            <a:r>
              <a:rPr lang="ru-RU" i="1" dirty="0"/>
              <a:t> ? </a:t>
            </a:r>
            <a:endParaRPr lang="ru-RU" i="1" dirty="0" smtClean="0"/>
          </a:p>
          <a:p>
            <a:r>
              <a:rPr lang="ru-RU" i="1" dirty="0" smtClean="0"/>
              <a:t>Что </a:t>
            </a:r>
            <a:r>
              <a:rPr lang="ru-RU" i="1" dirty="0"/>
              <a:t>общего вы видите в их личностях и понимании ими своего государственного долга?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G:\Levick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412776"/>
            <a:ext cx="284499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39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  7 </a:t>
            </a:r>
            <a:r>
              <a:rPr lang="ru-RU" dirty="0" smtClean="0"/>
              <a:t>тур  ( домашнее задание)              Реклама , направленная на повышение интереса к истории</a:t>
            </a:r>
            <a:endParaRPr lang="ru-RU" dirty="0"/>
          </a:p>
        </p:txBody>
      </p:sp>
      <p:pic>
        <p:nvPicPr>
          <p:cNvPr id="8" name="Содержимое 3" descr="Картинки по запросу портрет картина ивана грозного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1484784"/>
            <a:ext cx="504056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 ты знаешь историю своей страны?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239499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441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Исторический турнир для 7-х классов</vt:lpstr>
      <vt:lpstr>1 тур. « Эпоха Петра i»</vt:lpstr>
      <vt:lpstr>Вопросы для 1 тура «Эпоха реформ Петра1»</vt:lpstr>
      <vt:lpstr> 2  тур          соотнеси   « даты и события»</vt:lpstr>
      <vt:lpstr>3   тур          «Чем знамениты  данные местности ?» </vt:lpstr>
      <vt:lpstr>4  тур «Найди ошибки в тексте»</vt:lpstr>
      <vt:lpstr>5 тур  « Наследники Петра1» </vt:lpstr>
      <vt:lpstr> 6  тур    (домашнее задание)      Конкурс ораторского искусства</vt:lpstr>
      <vt:lpstr>   7 тур  ( домашнее задание)              Реклама , направленная на повышение интереса к истории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турнир для 7-х классов</dc:title>
  <dc:creator>1</dc:creator>
  <cp:lastModifiedBy>Завуч</cp:lastModifiedBy>
  <cp:revision>78</cp:revision>
  <dcterms:created xsi:type="dcterms:W3CDTF">2015-02-04T14:31:07Z</dcterms:created>
  <dcterms:modified xsi:type="dcterms:W3CDTF">2020-02-10T05:26:24Z</dcterms:modified>
</cp:coreProperties>
</file>